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Пользователь" initials="П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0" autoAdjust="0"/>
    <p:restoredTop sz="94723" autoAdjust="0"/>
  </p:normalViewPr>
  <p:slideViewPr>
    <p:cSldViewPr>
      <p:cViewPr varScale="1">
        <p:scale>
          <a:sx n="65" d="100"/>
          <a:sy n="65" d="100"/>
        </p:scale>
        <p:origin x="-1296" y="-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16.09.2022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16.09.2022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16.09.2022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16.09.2022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 advTm="1500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576064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Bahnschrift Light SemiCondensed" pitchFamily="34" charset="0"/>
              </a:rPr>
              <a:t>Расписание ВПР – осень 2022</a:t>
            </a:r>
            <a:endParaRPr lang="ru-RU" b="1" dirty="0">
              <a:solidFill>
                <a:srgbClr val="FF0000"/>
              </a:solidFill>
              <a:latin typeface="Bahnschrift Light SemiCondensed" pitchFamily="34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107502" y="692696"/>
          <a:ext cx="8867328" cy="60774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6186"/>
                <a:gridCol w="1299590"/>
                <a:gridCol w="1477888"/>
                <a:gridCol w="1477888"/>
                <a:gridCol w="1477888"/>
                <a:gridCol w="1477888"/>
              </a:tblGrid>
              <a:tr h="214755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chemeClr val="bg1"/>
                          </a:solidFill>
                        </a:rPr>
                        <a:t>Предмет </a:t>
                      </a:r>
                      <a:endParaRPr lang="ru-RU" sz="20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5 классы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6 классы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7 классы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8 классы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9 классы</a:t>
                      </a:r>
                      <a:endParaRPr lang="ru-RU" sz="2000" dirty="0"/>
                    </a:p>
                  </a:txBody>
                  <a:tcPr/>
                </a:tc>
              </a:tr>
              <a:tr h="570344">
                <a:tc>
                  <a:txBody>
                    <a:bodyPr/>
                    <a:lstStyle/>
                    <a:p>
                      <a:r>
                        <a:rPr lang="ru-RU" dirty="0" smtClean="0"/>
                        <a:t>Математика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18</a:t>
                      </a:r>
                      <a:r>
                        <a:rPr lang="ru-RU" baseline="0" dirty="0" smtClean="0"/>
                        <a:t> октября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14 октября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 октября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26 сентября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20 сентября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434320">
                <a:tc>
                  <a:txBody>
                    <a:bodyPr/>
                    <a:lstStyle/>
                    <a:p>
                      <a:r>
                        <a:rPr lang="ru-RU" dirty="0" smtClean="0"/>
                        <a:t>Русский язык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13-14 октября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 октября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</a:t>
                      </a:r>
                      <a:r>
                        <a:rPr lang="ru-RU" baseline="0" dirty="0" smtClean="0"/>
                        <a:t> октября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30 сентября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23 сентября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735311">
                <a:tc>
                  <a:txBody>
                    <a:bodyPr/>
                    <a:lstStyle/>
                    <a:p>
                      <a:r>
                        <a:rPr lang="ru-RU" dirty="0" smtClean="0"/>
                        <a:t>Окружающий мир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 октября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30779">
                <a:tc>
                  <a:txBody>
                    <a:bodyPr/>
                    <a:lstStyle/>
                    <a:p>
                      <a:r>
                        <a:rPr lang="ru-RU" dirty="0" smtClean="0"/>
                        <a:t>История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12 октября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30779">
                <a:tc>
                  <a:txBody>
                    <a:bodyPr/>
                    <a:lstStyle/>
                    <a:p>
                      <a:r>
                        <a:rPr lang="ru-RU" dirty="0" smtClean="0"/>
                        <a:t>Биология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29 сентября</a:t>
                      </a:r>
                      <a:r>
                        <a:rPr lang="ru-RU" baseline="0" dirty="0" smtClean="0"/>
                        <a:t>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35379">
                <a:tc>
                  <a:txBody>
                    <a:bodyPr/>
                    <a:lstStyle/>
                    <a:p>
                      <a:r>
                        <a:rPr lang="ru-RU" dirty="0" smtClean="0"/>
                        <a:t>Английский язык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11октября</a:t>
                      </a:r>
                    </a:p>
                    <a:p>
                      <a:r>
                        <a:rPr lang="ru-RU" dirty="0" smtClean="0"/>
                        <a:t>12 октября</a:t>
                      </a:r>
                    </a:p>
                    <a:p>
                      <a:r>
                        <a:rPr lang="ru-RU" dirty="0" smtClean="0"/>
                        <a:t>13 октября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33148">
                <a:tc>
                  <a:txBody>
                    <a:bodyPr/>
                    <a:lstStyle/>
                    <a:p>
                      <a:r>
                        <a:rPr lang="ru-RU" sz="1400" dirty="0" err="1" smtClean="0"/>
                        <a:t>Естественно-научный</a:t>
                      </a:r>
                      <a:r>
                        <a:rPr lang="ru-RU" sz="1400" dirty="0" smtClean="0"/>
                        <a:t> предмет (по случайному выбору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21 сентября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 октября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27 сентября</a:t>
                      </a:r>
                      <a:endParaRPr lang="ru-RU" dirty="0"/>
                    </a:p>
                  </a:txBody>
                  <a:tcPr/>
                </a:tc>
              </a:tr>
              <a:tr h="430779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Гуманитарный предмет ( по случайному выбору)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28 сентября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 октября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29 сентября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advClick="0" advTm="1500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81</Words>
  <Application>Microsoft Office PowerPoint</Application>
  <PresentationFormat>Экран (4:3)</PresentationFormat>
  <Paragraphs>37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Слайд 1</vt:lpstr>
      <vt:lpstr>Расписание ВПР – осень 2022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Надежда Алексеевна</dc:creator>
  <cp:lastModifiedBy>Пользователь</cp:lastModifiedBy>
  <cp:revision>7</cp:revision>
  <dcterms:created xsi:type="dcterms:W3CDTF">2022-09-16T10:11:20Z</dcterms:created>
  <dcterms:modified xsi:type="dcterms:W3CDTF">2022-09-16T11:32:30Z</dcterms:modified>
</cp:coreProperties>
</file>